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6"/>
  </p:notesMasterIdLst>
  <p:sldIdLst>
    <p:sldId id="256" r:id="rId5"/>
    <p:sldId id="262" r:id="rId6"/>
    <p:sldId id="263" r:id="rId7"/>
    <p:sldId id="258" r:id="rId8"/>
    <p:sldId id="266" r:id="rId9"/>
    <p:sldId id="257" r:id="rId10"/>
    <p:sldId id="265" r:id="rId11"/>
    <p:sldId id="260" r:id="rId12"/>
    <p:sldId id="259" r:id="rId13"/>
    <p:sldId id="264" r:id="rId14"/>
    <p:sldId id="261" r:id="rId15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2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1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yu Lawal Aliyu" userId="S::a.aliyu@leedstrinity.ac.uk::849f9de9-7283-42bb-9394-b214d958f4ff" providerId="AD" clId="Web-{1B7EE563-DAD1-49EC-85C6-1E37972051E1}"/>
    <pc:docChg chg="addSld modSld sldOrd addMainMaster delMainMaster">
      <pc:chgData name="Aliyu Lawal Aliyu" userId="S::a.aliyu@leedstrinity.ac.uk::849f9de9-7283-42bb-9394-b214d958f4ff" providerId="AD" clId="Web-{1B7EE563-DAD1-49EC-85C6-1E37972051E1}" dt="2023-11-21T21:41:39.256" v="419" actId="20577"/>
      <pc:docMkLst>
        <pc:docMk/>
      </pc:docMkLst>
      <pc:sldChg chg="addSp modSp mod setBg modClrScheme chgLayout">
        <pc:chgData name="Aliyu Lawal Aliyu" userId="S::a.aliyu@leedstrinity.ac.uk::849f9de9-7283-42bb-9394-b214d958f4ff" providerId="AD" clId="Web-{1B7EE563-DAD1-49EC-85C6-1E37972051E1}" dt="2023-11-21T21:18:07.471" v="59" actId="20577"/>
        <pc:sldMkLst>
          <pc:docMk/>
          <pc:sldMk cId="109857222" sldId="256"/>
        </pc:sldMkLst>
      </pc:sldChg>
      <pc:sldChg chg="addSp modSp new mod setBg addAnim">
        <pc:chgData name="Aliyu Lawal Aliyu" userId="S::a.aliyu@leedstrinity.ac.uk::849f9de9-7283-42bb-9394-b214d958f4ff" providerId="AD" clId="Web-{1B7EE563-DAD1-49EC-85C6-1E37972051E1}" dt="2023-11-21T21:28:25.437" v="206" actId="14100"/>
        <pc:sldMkLst>
          <pc:docMk/>
          <pc:sldMk cId="626191678" sldId="257"/>
        </pc:sldMkLst>
      </pc:sldChg>
      <pc:sldChg chg="addSp delSp modSp new mod setBg addAnim">
        <pc:chgData name="Aliyu Lawal Aliyu" userId="S::a.aliyu@leedstrinity.ac.uk::849f9de9-7283-42bb-9394-b214d958f4ff" providerId="AD" clId="Web-{1B7EE563-DAD1-49EC-85C6-1E37972051E1}" dt="2023-11-21T21:34:59.107" v="299" actId="20577"/>
        <pc:sldMkLst>
          <pc:docMk/>
          <pc:sldMk cId="2147496752" sldId="258"/>
        </pc:sldMkLst>
      </pc:sldChg>
      <pc:sldChg chg="addSp delSp modSp new mod ord setBg addAnim">
        <pc:chgData name="Aliyu Lawal Aliyu" userId="S::a.aliyu@leedstrinity.ac.uk::849f9de9-7283-42bb-9394-b214d958f4ff" providerId="AD" clId="Web-{1B7EE563-DAD1-49EC-85C6-1E37972051E1}" dt="2023-11-21T21:38:16.439" v="366" actId="14100"/>
        <pc:sldMkLst>
          <pc:docMk/>
          <pc:sldMk cId="353500249" sldId="259"/>
        </pc:sldMkLst>
      </pc:sldChg>
      <pc:sldChg chg="addSp modSp new">
        <pc:chgData name="Aliyu Lawal Aliyu" userId="S::a.aliyu@leedstrinity.ac.uk::849f9de9-7283-42bb-9394-b214d958f4ff" providerId="AD" clId="Web-{1B7EE563-DAD1-49EC-85C6-1E37972051E1}" dt="2023-11-21T21:41:39.256" v="419" actId="20577"/>
        <pc:sldMkLst>
          <pc:docMk/>
          <pc:sldMk cId="3109433357" sldId="260"/>
        </pc:sldMkLst>
      </pc:sldChg>
      <pc:sldMasterChg chg="del delSldLayout">
        <pc:chgData name="Aliyu Lawal Aliyu" userId="S::a.aliyu@leedstrinity.ac.uk::849f9de9-7283-42bb-9394-b214d958f4ff" providerId="AD" clId="Web-{1B7EE563-DAD1-49EC-85C6-1E37972051E1}" dt="2023-11-21T21:14:58.968" v="4"/>
        <pc:sldMasterMkLst>
          <pc:docMk/>
          <pc:sldMasterMk cId="2460954070" sldId="2147483660"/>
        </pc:sldMasterMkLst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">
        <pc:chgData name="Aliyu Lawal Aliyu" userId="S::a.aliyu@leedstrinity.ac.uk::849f9de9-7283-42bb-9394-b214d958f4ff" providerId="AD" clId="Web-{1B7EE563-DAD1-49EC-85C6-1E37972051E1}" dt="2023-11-21T21:14:58.968" v="4"/>
        <pc:sldMasterMkLst>
          <pc:docMk/>
          <pc:sldMasterMk cId="828387736" sldId="2147483672"/>
        </pc:sldMasterMkLst>
        <pc:sldLayoutChg chg="ad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4041468232" sldId="2147483673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999576369" sldId="2147483674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2537863476" sldId="2147483675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3631099608" sldId="2147483676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597794707" sldId="2147483677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1940997114" sldId="2147483678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3001175712" sldId="2147483679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2701931927" sldId="2147483680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1851757232" sldId="2147483681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746079286" sldId="2147483682"/>
          </pc:sldLayoutMkLst>
        </pc:sldLayoutChg>
        <pc:sldLayoutChg chg="add replId">
          <pc:chgData name="Aliyu Lawal Aliyu" userId="S::a.aliyu@leedstrinity.ac.uk::849f9de9-7283-42bb-9394-b214d958f4ff" providerId="AD" clId="Web-{1B7EE563-DAD1-49EC-85C6-1E37972051E1}" dt="2023-11-21T21:14:58.968" v="4"/>
          <pc:sldLayoutMkLst>
            <pc:docMk/>
            <pc:sldMasterMk cId="828387736" sldId="2147483672"/>
            <pc:sldLayoutMk cId="431562062" sldId="2147483683"/>
          </pc:sldLayoutMkLst>
        </pc:sldLayoutChg>
      </pc:sldMasterChg>
    </pc:docChg>
  </pc:docChgLst>
  <pc:docChgLst>
    <pc:chgData name="Yashar Baradaranshokouhi" userId="c56d6ee3-cae2-4f64-95c5-cc7f3dbc1758" providerId="ADAL" clId="{6E512A40-8B11-48F2-8C22-E47E7BE455C0}"/>
    <pc:docChg chg="undo custSel addSld modSld sldOrd">
      <pc:chgData name="Yashar Baradaranshokouhi" userId="c56d6ee3-cae2-4f64-95c5-cc7f3dbc1758" providerId="ADAL" clId="{6E512A40-8B11-48F2-8C22-E47E7BE455C0}" dt="2024-11-08T15:37:27.718" v="719" actId="2711"/>
      <pc:docMkLst>
        <pc:docMk/>
      </pc:docMkLst>
      <pc:sldChg chg="modSp mod modNotesTx">
        <pc:chgData name="Yashar Baradaranshokouhi" userId="c56d6ee3-cae2-4f64-95c5-cc7f3dbc1758" providerId="ADAL" clId="{6E512A40-8B11-48F2-8C22-E47E7BE455C0}" dt="2024-11-07T01:54:14.703" v="718" actId="20577"/>
        <pc:sldMkLst>
          <pc:docMk/>
          <pc:sldMk cId="109857222" sldId="256"/>
        </pc:sldMkLst>
      </pc:sldChg>
      <pc:sldChg chg="addSp modSp mod ord modNotesTx">
        <pc:chgData name="Yashar Baradaranshokouhi" userId="c56d6ee3-cae2-4f64-95c5-cc7f3dbc1758" providerId="ADAL" clId="{6E512A40-8B11-48F2-8C22-E47E7BE455C0}" dt="2024-11-07T00:25:47.541" v="390" actId="27636"/>
        <pc:sldMkLst>
          <pc:docMk/>
          <pc:sldMk cId="626191678" sldId="257"/>
        </pc:sldMkLst>
      </pc:sldChg>
      <pc:sldChg chg="addSp delSp modSp mod ord modNotesTx">
        <pc:chgData name="Yashar Baradaranshokouhi" userId="c56d6ee3-cae2-4f64-95c5-cc7f3dbc1758" providerId="ADAL" clId="{6E512A40-8B11-48F2-8C22-E47E7BE455C0}" dt="2024-11-08T15:37:27.718" v="719" actId="2711"/>
        <pc:sldMkLst>
          <pc:docMk/>
          <pc:sldMk cId="2147496752" sldId="258"/>
        </pc:sldMkLst>
      </pc:sldChg>
      <pc:sldChg chg="addSp delSp mod">
        <pc:chgData name="Yashar Baradaranshokouhi" userId="c56d6ee3-cae2-4f64-95c5-cc7f3dbc1758" providerId="ADAL" clId="{6E512A40-8B11-48F2-8C22-E47E7BE455C0}" dt="2024-11-07T00:14:52.673" v="148" actId="22"/>
        <pc:sldMkLst>
          <pc:docMk/>
          <pc:sldMk cId="353500249" sldId="259"/>
        </pc:sldMkLst>
      </pc:sldChg>
      <pc:sldChg chg="modSp mod ord modNotesTx">
        <pc:chgData name="Yashar Baradaranshokouhi" userId="c56d6ee3-cae2-4f64-95c5-cc7f3dbc1758" providerId="ADAL" clId="{6E512A40-8B11-48F2-8C22-E47E7BE455C0}" dt="2024-11-07T01:13:03.407" v="663"/>
        <pc:sldMkLst>
          <pc:docMk/>
          <pc:sldMk cId="3109433357" sldId="260"/>
        </pc:sldMkLst>
      </pc:sldChg>
      <pc:sldChg chg="delSp modSp mod">
        <pc:chgData name="Yashar Baradaranshokouhi" userId="c56d6ee3-cae2-4f64-95c5-cc7f3dbc1758" providerId="ADAL" clId="{6E512A40-8B11-48F2-8C22-E47E7BE455C0}" dt="2024-11-07T01:13:26.827" v="667" actId="478"/>
        <pc:sldMkLst>
          <pc:docMk/>
          <pc:sldMk cId="2662713183" sldId="261"/>
        </pc:sldMkLst>
      </pc:sldChg>
      <pc:sldChg chg="modSp mod">
        <pc:chgData name="Yashar Baradaranshokouhi" userId="c56d6ee3-cae2-4f64-95c5-cc7f3dbc1758" providerId="ADAL" clId="{6E512A40-8B11-48F2-8C22-E47E7BE455C0}" dt="2024-11-07T01:16:34.956" v="681" actId="20577"/>
        <pc:sldMkLst>
          <pc:docMk/>
          <pc:sldMk cId="1153295729" sldId="262"/>
        </pc:sldMkLst>
      </pc:sldChg>
      <pc:sldChg chg="addSp delSp modSp new mod ord setBg modAnim modNotesTx">
        <pc:chgData name="Yashar Baradaranshokouhi" userId="c56d6ee3-cae2-4f64-95c5-cc7f3dbc1758" providerId="ADAL" clId="{6E512A40-8B11-48F2-8C22-E47E7BE455C0}" dt="2024-11-07T00:19:14.847" v="328" actId="313"/>
        <pc:sldMkLst>
          <pc:docMk/>
          <pc:sldMk cId="1817363017" sldId="263"/>
        </pc:sldMkLst>
      </pc:sldChg>
      <pc:sldChg chg="addSp delSp modSp add mod ord setBg delAnim modAnim delDesignElem">
        <pc:chgData name="Yashar Baradaranshokouhi" userId="c56d6ee3-cae2-4f64-95c5-cc7f3dbc1758" providerId="ADAL" clId="{6E512A40-8B11-48F2-8C22-E47E7BE455C0}" dt="2024-11-07T00:16:11.269" v="242" actId="20577"/>
        <pc:sldMkLst>
          <pc:docMk/>
          <pc:sldMk cId="572148450" sldId="264"/>
        </pc:sldMkLst>
      </pc:sldChg>
      <pc:sldChg chg="addSp delSp modSp add mod setBg delAnim delDesignElem">
        <pc:chgData name="Yashar Baradaranshokouhi" userId="c56d6ee3-cae2-4f64-95c5-cc7f3dbc1758" providerId="ADAL" clId="{6E512A40-8B11-48F2-8C22-E47E7BE455C0}" dt="2024-11-07T01:38:01.205" v="704" actId="1076"/>
        <pc:sldMkLst>
          <pc:docMk/>
          <pc:sldMk cId="4098402097" sldId="265"/>
        </pc:sldMkLst>
      </pc:sldChg>
    </pc:docChg>
  </pc:docChgLst>
  <pc:docChgLst>
    <pc:chgData name="Aliyu Lawal Aliyu" userId="S::a.aliyu@leedstrinity.ac.uk::849f9de9-7283-42bb-9394-b214d958f4ff" providerId="AD" clId="Web-{33952EE8-8B18-49D6-366B-36F1F779E542}"/>
    <pc:docChg chg="addSld modSld">
      <pc:chgData name="Aliyu Lawal Aliyu" userId="S::a.aliyu@leedstrinity.ac.uk::849f9de9-7283-42bb-9394-b214d958f4ff" providerId="AD" clId="Web-{33952EE8-8B18-49D6-366B-36F1F779E542}" dt="2023-11-21T21:46:12.568" v="15" actId="20577"/>
      <pc:docMkLst>
        <pc:docMk/>
      </pc:docMkLst>
      <pc:sldChg chg="addSp delSp modSp new mod setBg">
        <pc:chgData name="Aliyu Lawal Aliyu" userId="S::a.aliyu@leedstrinity.ac.uk::849f9de9-7283-42bb-9394-b214d958f4ff" providerId="AD" clId="Web-{33952EE8-8B18-49D6-366B-36F1F779E542}" dt="2023-11-21T21:46:12.568" v="15" actId="20577"/>
        <pc:sldMkLst>
          <pc:docMk/>
          <pc:sldMk cId="2662713183" sldId="261"/>
        </pc:sldMkLst>
      </pc:sldChg>
    </pc:docChg>
  </pc:docChgLst>
  <pc:docChgLst>
    <pc:chgData name="Yashar Baradaranshokouhi" userId="c56d6ee3-cae2-4f64-95c5-cc7f3dbc1758" providerId="ADAL" clId="{A2629F74-BA44-4A4C-9CA9-5A2E92FA6E5C}"/>
    <pc:docChg chg="modSld">
      <pc:chgData name="Yashar Baradaranshokouhi" userId="c56d6ee3-cae2-4f64-95c5-cc7f3dbc1758" providerId="ADAL" clId="{A2629F74-BA44-4A4C-9CA9-5A2E92FA6E5C}" dt="2025-01-15T16:21:54.535" v="11" actId="20577"/>
      <pc:docMkLst>
        <pc:docMk/>
      </pc:docMkLst>
      <pc:sldChg chg="modSp mod">
        <pc:chgData name="Yashar Baradaranshokouhi" userId="c56d6ee3-cae2-4f64-95c5-cc7f3dbc1758" providerId="ADAL" clId="{A2629F74-BA44-4A4C-9CA9-5A2E92FA6E5C}" dt="2025-01-15T16:21:54.535" v="11" actId="20577"/>
        <pc:sldMkLst>
          <pc:docMk/>
          <pc:sldMk cId="3109433357" sldId="260"/>
        </pc:sldMkLst>
        <pc:spChg chg="mod">
          <ac:chgData name="Yashar Baradaranshokouhi" userId="c56d6ee3-cae2-4f64-95c5-cc7f3dbc1758" providerId="ADAL" clId="{A2629F74-BA44-4A4C-9CA9-5A2E92FA6E5C}" dt="2025-01-15T16:21:54.535" v="11" actId="20577"/>
          <ac:spMkLst>
            <pc:docMk/>
            <pc:sldMk cId="3109433357" sldId="260"/>
            <ac:spMk id="3" creationId="{69FD9874-74CC-77B3-E09E-A70A432F880A}"/>
          </ac:spMkLst>
        </pc:spChg>
      </pc:sldChg>
    </pc:docChg>
  </pc:docChgLst>
  <pc:docChgLst>
    <pc:chgData clId="Web-{1B7EE563-DAD1-49EC-85C6-1E37972051E1}"/>
    <pc:docChg chg="modSld">
      <pc:chgData name="" userId="" providerId="" clId="Web-{1B7EE563-DAD1-49EC-85C6-1E37972051E1}" dt="2023-11-21T21:14:42.452" v="4" actId="20577"/>
      <pc:docMkLst>
        <pc:docMk/>
      </pc:docMkLst>
      <pc:sldChg chg="modSp">
        <pc:chgData name="" userId="" providerId="" clId="Web-{1B7EE563-DAD1-49EC-85C6-1E37972051E1}" dt="2023-11-21T21:14:42.452" v="4" actId="20577"/>
        <pc:sldMkLst>
          <pc:docMk/>
          <pc:sldMk cId="109857222" sldId="256"/>
        </pc:sldMkLst>
      </pc:sldChg>
    </pc:docChg>
  </pc:docChgLst>
  <pc:docChgLst>
    <pc:chgData name="Aliyu Lawal Aliyu" userId="S::a.aliyu@leedstrinity.ac.uk::849f9de9-7283-42bb-9394-b214d958f4ff" providerId="AD" clId="Web-{F7CB332E-4D61-092D-E8DE-B5222270523E}"/>
    <pc:docChg chg="addSld modSld sldOrd">
      <pc:chgData name="Aliyu Lawal Aliyu" userId="S::a.aliyu@leedstrinity.ac.uk::849f9de9-7283-42bb-9394-b214d958f4ff" providerId="AD" clId="Web-{F7CB332E-4D61-092D-E8DE-B5222270523E}" dt="2023-11-22T11:27:47.859" v="69" actId="20577"/>
      <pc:docMkLst>
        <pc:docMk/>
      </pc:docMkLst>
      <pc:sldChg chg="ord">
        <pc:chgData name="Aliyu Lawal Aliyu" userId="S::a.aliyu@leedstrinity.ac.uk::849f9de9-7283-42bb-9394-b214d958f4ff" providerId="AD" clId="Web-{F7CB332E-4D61-092D-E8DE-B5222270523E}" dt="2023-11-22T11:25:11.994" v="19"/>
        <pc:sldMkLst>
          <pc:docMk/>
          <pc:sldMk cId="353500249" sldId="259"/>
        </pc:sldMkLst>
      </pc:sldChg>
      <pc:sldChg chg="addSp delSp modSp new mod setBg addAnim">
        <pc:chgData name="Aliyu Lawal Aliyu" userId="S::a.aliyu@leedstrinity.ac.uk::849f9de9-7283-42bb-9394-b214d958f4ff" providerId="AD" clId="Web-{F7CB332E-4D61-092D-E8DE-B5222270523E}" dt="2023-11-22T11:27:47.859" v="69" actId="20577"/>
        <pc:sldMkLst>
          <pc:docMk/>
          <pc:sldMk cId="1153295729" sldId="262"/>
        </pc:sldMkLst>
      </pc:sldChg>
    </pc:docChg>
  </pc:docChgLst>
  <pc:docChgLst>
    <pc:chgData name="Yashar Baradaranshokouhi" userId="c56d6ee3-cae2-4f64-95c5-cc7f3dbc1758" providerId="ADAL" clId="{70162673-EE89-4EF1-B24C-72DFC19B3103}"/>
    <pc:docChg chg="modSld">
      <pc:chgData name="Yashar Baradaranshokouhi" userId="c56d6ee3-cae2-4f64-95c5-cc7f3dbc1758" providerId="ADAL" clId="{70162673-EE89-4EF1-B24C-72DFC19B3103}" dt="2025-02-07T10:04:28.234" v="1" actId="1076"/>
      <pc:docMkLst>
        <pc:docMk/>
      </pc:docMkLst>
      <pc:sldChg chg="modSp mod">
        <pc:chgData name="Yashar Baradaranshokouhi" userId="c56d6ee3-cae2-4f64-95c5-cc7f3dbc1758" providerId="ADAL" clId="{70162673-EE89-4EF1-B24C-72DFC19B3103}" dt="2025-02-07T10:04:28.234" v="1" actId="1076"/>
        <pc:sldMkLst>
          <pc:docMk/>
          <pc:sldMk cId="1817363017" sldId="263"/>
        </pc:sldMkLst>
        <pc:picChg chg="mod">
          <ac:chgData name="Yashar Baradaranshokouhi" userId="c56d6ee3-cae2-4f64-95c5-cc7f3dbc1758" providerId="ADAL" clId="{70162673-EE89-4EF1-B24C-72DFC19B3103}" dt="2025-02-07T10:04:28.234" v="1" actId="1076"/>
          <ac:picMkLst>
            <pc:docMk/>
            <pc:sldMk cId="1817363017" sldId="263"/>
            <ac:picMk id="4" creationId="{1EB893B4-1143-7650-AF2E-C3721E129B91}"/>
          </ac:picMkLst>
        </pc:picChg>
      </pc:sldChg>
    </pc:docChg>
  </pc:docChgLst>
  <pc:docChgLst>
    <pc:chgData name="Yashar Baradaranshokouhi" userId="c56d6ee3-cae2-4f64-95c5-cc7f3dbc1758" providerId="ADAL" clId="{23F2D154-8706-44E4-90EE-D0259D723CD3}"/>
    <pc:docChg chg="custSel modSld">
      <pc:chgData name="Yashar Baradaranshokouhi" userId="c56d6ee3-cae2-4f64-95c5-cc7f3dbc1758" providerId="ADAL" clId="{23F2D154-8706-44E4-90EE-D0259D723CD3}" dt="2025-01-20T01:22:18.361" v="212" actId="14100"/>
      <pc:docMkLst>
        <pc:docMk/>
      </pc:docMkLst>
      <pc:sldChg chg="addSp modSp mod">
        <pc:chgData name="Yashar Baradaranshokouhi" userId="c56d6ee3-cae2-4f64-95c5-cc7f3dbc1758" providerId="ADAL" clId="{23F2D154-8706-44E4-90EE-D0259D723CD3}" dt="2025-01-20T01:21:34.605" v="204" actId="255"/>
        <pc:sldMkLst>
          <pc:docMk/>
          <pc:sldMk cId="2147496752" sldId="258"/>
        </pc:sldMkLst>
        <pc:spChg chg="mod">
          <ac:chgData name="Yashar Baradaranshokouhi" userId="c56d6ee3-cae2-4f64-95c5-cc7f3dbc1758" providerId="ADAL" clId="{23F2D154-8706-44E4-90EE-D0259D723CD3}" dt="2025-01-20T01:21:13.614" v="198" actId="1076"/>
          <ac:spMkLst>
            <pc:docMk/>
            <pc:sldMk cId="2147496752" sldId="258"/>
            <ac:spMk id="2" creationId="{E1150264-8B66-7072-5511-0292592D9B94}"/>
          </ac:spMkLst>
        </pc:spChg>
        <pc:spChg chg="add mod">
          <ac:chgData name="Yashar Baradaranshokouhi" userId="c56d6ee3-cae2-4f64-95c5-cc7f3dbc1758" providerId="ADAL" clId="{23F2D154-8706-44E4-90EE-D0259D723CD3}" dt="2025-01-20T01:21:34.605" v="204" actId="255"/>
          <ac:spMkLst>
            <pc:docMk/>
            <pc:sldMk cId="2147496752" sldId="258"/>
            <ac:spMk id="9" creationId="{C0A1607C-0A25-F835-84E5-111E03608DB6}"/>
          </ac:spMkLst>
        </pc:spChg>
        <pc:spChg chg="mod">
          <ac:chgData name="Yashar Baradaranshokouhi" userId="c56d6ee3-cae2-4f64-95c5-cc7f3dbc1758" providerId="ADAL" clId="{23F2D154-8706-44E4-90EE-D0259D723CD3}" dt="2025-01-20T01:19:21.268" v="172" actId="1076"/>
          <ac:spMkLst>
            <pc:docMk/>
            <pc:sldMk cId="2147496752" sldId="258"/>
            <ac:spMk id="12" creationId="{E9C37C54-B354-11AD-D8AD-1E295801FC2E}"/>
          </ac:spMkLst>
        </pc:spChg>
        <pc:picChg chg="mod">
          <ac:chgData name="Yashar Baradaranshokouhi" userId="c56d6ee3-cae2-4f64-95c5-cc7f3dbc1758" providerId="ADAL" clId="{23F2D154-8706-44E4-90EE-D0259D723CD3}" dt="2025-01-20T01:21:27.406" v="203" actId="1076"/>
          <ac:picMkLst>
            <pc:docMk/>
            <pc:sldMk cId="2147496752" sldId="258"/>
            <ac:picMk id="5" creationId="{847FF63C-5BDC-C71B-B1F2-3175985847E2}"/>
          </ac:picMkLst>
        </pc:picChg>
      </pc:sldChg>
      <pc:sldChg chg="modSp mod">
        <pc:chgData name="Yashar Baradaranshokouhi" userId="c56d6ee3-cae2-4f64-95c5-cc7f3dbc1758" providerId="ADAL" clId="{23F2D154-8706-44E4-90EE-D0259D723CD3}" dt="2025-01-20T01:22:18.361" v="212" actId="14100"/>
        <pc:sldMkLst>
          <pc:docMk/>
          <pc:sldMk cId="3390251282" sldId="266"/>
        </pc:sldMkLst>
        <pc:spChg chg="mod">
          <ac:chgData name="Yashar Baradaranshokouhi" userId="c56d6ee3-cae2-4f64-95c5-cc7f3dbc1758" providerId="ADAL" clId="{23F2D154-8706-44E4-90EE-D0259D723CD3}" dt="2025-01-20T01:22:18.361" v="212" actId="14100"/>
          <ac:spMkLst>
            <pc:docMk/>
            <pc:sldMk cId="3390251282" sldId="266"/>
            <ac:spMk id="2" creationId="{F3C39E2A-C727-430E-F780-935CBD4CDC48}"/>
          </ac:spMkLst>
        </pc:spChg>
      </pc:sldChg>
    </pc:docChg>
  </pc:docChgLst>
  <pc:docChgLst>
    <pc:chgData name="Aliyu Lawal Aliyu" userId="S::a.aliyu@leedstrinity.ac.uk::849f9de9-7283-42bb-9394-b214d958f4ff" providerId="AD" clId="Web-{638A3BA3-1B62-CE6D-05E8-9F018794B95E}"/>
    <pc:docChg chg="modSld">
      <pc:chgData name="Aliyu Lawal Aliyu" userId="S::a.aliyu@leedstrinity.ac.uk::849f9de9-7283-42bb-9394-b214d958f4ff" providerId="AD" clId="Web-{638A3BA3-1B62-CE6D-05E8-9F018794B95E}" dt="2023-11-21T21:42:57.317" v="3" actId="1076"/>
      <pc:docMkLst>
        <pc:docMk/>
      </pc:docMkLst>
      <pc:sldChg chg="modSp">
        <pc:chgData name="Aliyu Lawal Aliyu" userId="S::a.aliyu@leedstrinity.ac.uk::849f9de9-7283-42bb-9394-b214d958f4ff" providerId="AD" clId="Web-{638A3BA3-1B62-CE6D-05E8-9F018794B95E}" dt="2023-11-21T21:42:57.317" v="3" actId="1076"/>
        <pc:sldMkLst>
          <pc:docMk/>
          <pc:sldMk cId="109857222" sldId="256"/>
        </pc:sldMkLst>
      </pc:sldChg>
    </pc:docChg>
  </pc:docChgLst>
</pc:chgInfo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5B2B-8CC8-4807-B082-51A96AC25959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F4872B-5274-4985-9FEF-638F423AEE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039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2jRs4EAvWM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cUUfMeOijg&amp;t=25s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1computing.net/cipher-wheel.html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1computing.net/cipher-wheel.html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edstrinity.vevox.com/#/meeting/665673/polls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eedstrinity.vevox.com/#/meeting/665673/poll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2zzpmksn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cUUfMeOijg&amp;t=25s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THE IMITATION GAME - Official UK Trailer - Starring Benedict Cumberbatch</a:t>
            </a:r>
            <a:endParaRPr lang="en-US"/>
          </a:p>
          <a:p>
            <a:endParaRPr lang="en-GB" dirty="0"/>
          </a:p>
          <a:p>
            <a:r>
              <a:rPr lang="en-GB" dirty="0"/>
              <a:t>https://www.youtube.com/watch?v=j2jRs4EAvWM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491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https://youtu.be/ZghMPWGXexs?si=IVcGACRN74FnbgfS</a:t>
            </a:r>
          </a:p>
          <a:p>
            <a:endParaRPr lang="en-GB" dirty="0"/>
          </a:p>
          <a:p>
            <a:r>
              <a:rPr lang="en-US" dirty="0">
                <a:hlinkClick r:id="rId3"/>
              </a:rPr>
              <a:t>The Lava Lamps That Help Keep The Internet Secure</a:t>
            </a:r>
            <a:endParaRPr lang="en-GB" dirty="0"/>
          </a:p>
          <a:p>
            <a:r>
              <a:rPr lang="en-GB" dirty="0"/>
              <a:t>https://www.youtube.com/watch?v=1cUUfMeOijg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377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https://studio.code.org/s/hoc-encryption/lessons/1/levels/1</a:t>
            </a:r>
          </a:p>
          <a:p>
            <a:endParaRPr lang="en-GB" dirty="0"/>
          </a:p>
          <a:p>
            <a:r>
              <a:rPr lang="en-GB" dirty="0">
                <a:hlinkClick r:id="rId3"/>
              </a:rPr>
              <a:t>Caesar Cipher Wheel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0B672-6534-F32E-04FD-D7A7A25E6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BCC01C-508E-4DDD-85F6-B0B6908583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D847F8-5A34-3026-5B99-CAA2E87690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https://studio.code.org/s/hoc-encryption/lessons/1/levels/1</a:t>
            </a:r>
          </a:p>
          <a:p>
            <a:endParaRPr lang="en-GB" dirty="0"/>
          </a:p>
          <a:p>
            <a:r>
              <a:rPr lang="en-GB" dirty="0">
                <a:hlinkClick r:id="rId3"/>
              </a:rPr>
              <a:t>Caesar Cipher Wheel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794755-DB40-3D99-8BE9-93A62CB2BA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555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>
                <a:hlinkClick r:id="rId3"/>
              </a:rPr>
              <a:t>Vevox</a:t>
            </a:r>
            <a:r>
              <a:rPr lang="en-GB" dirty="0">
                <a:hlinkClick r:id="rId3"/>
              </a:rPr>
              <a:t> - Dashboard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480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>
                <a:hlinkClick r:id="rId3"/>
              </a:rPr>
              <a:t>Vevox</a:t>
            </a:r>
            <a:r>
              <a:rPr lang="en-GB" dirty="0">
                <a:hlinkClick r:id="rId3"/>
              </a:rPr>
              <a:t> - Dashboard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64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tx1"/>
                </a:solidFill>
                <a:ea typeface="+mn-lt"/>
                <a:cs typeface="+mn-lt"/>
              </a:rPr>
              <a:t>Navigate to this link: </a:t>
            </a:r>
            <a:r>
              <a:rPr lang="en-GB" sz="1200" dirty="0">
                <a:solidFill>
                  <a:schemeClr val="tx1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https://tinyurl.com/2zzpmksn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5010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https://youtu.be/ZghMPWGXexs?si=IVcGACRN74FnbgfS</a:t>
            </a:r>
          </a:p>
          <a:p>
            <a:endParaRPr lang="en-GB" dirty="0"/>
          </a:p>
          <a:p>
            <a:r>
              <a:rPr lang="en-US" dirty="0">
                <a:hlinkClick r:id="rId3"/>
              </a:rPr>
              <a:t>The Lava Lamps That Help Keep The Internet Secure</a:t>
            </a:r>
            <a:endParaRPr lang="en-GB" dirty="0"/>
          </a:p>
          <a:p>
            <a:r>
              <a:rPr lang="en-GB" dirty="0"/>
              <a:t>https://www.youtube.com/watch?v=1cUUfMeOijg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976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21818-E75A-458F-AC5B-0E9A2C76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" y="448056"/>
            <a:ext cx="11292840" cy="3401568"/>
          </a:xfrm>
        </p:spPr>
        <p:txBody>
          <a:bodyPr anchor="b">
            <a:normAutofit/>
          </a:bodyPr>
          <a:lstStyle>
            <a:lvl1pPr algn="l"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64DE-978B-4F95-BB3C-D027D8008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6CC717-08C5-4F3E-B8AA-BA93C8755982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96B5700-AA45-4E20-8BE5-276204113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5B7199-CC00-4D38-8B48-F8A539112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6BC76EC-3453-4CE0-A71D-BD2194075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Friday, February 7,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56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733FC-38A1-463C-BF3D-0D99784E0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D076A-A004-4560-A43B-028624E20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48056" y="1956816"/>
            <a:ext cx="11301984" cy="3995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FBA60-9309-4F2A-9FA9-305C4AFBE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3CF612A-4CB0-4F57-9A87-F049CECB184D}" type="datetime2">
              <a:rPr lang="en-US" smtClean="0"/>
              <a:t>Friday, February 7,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BF451-928F-4E55-8A76-111D0E211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C161-BA80-4E93-AEB1-B61E38C09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76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44E3E-5EFE-4FCB-86A2-5E20CC6525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32136" y="448056"/>
            <a:ext cx="1581912" cy="55046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5005E-2E0C-4200-BF29-1135A35EE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8912" y="438912"/>
            <a:ext cx="9436608" cy="55046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BBBED-3B21-4271-BC0F-BBA258B5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F397F40-C8F7-4897-A6B8-241042F913A9}" type="datetime2">
              <a:rPr lang="en-US" smtClean="0"/>
              <a:t>Friday, February 7,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9CED5-56F3-4943-8143-918F7A860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87180-7248-4741-8E3B-9AAFB414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6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B7685-BDD9-488F-B082-33592E0F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CB5FF-7FB5-4B8A-BF1C-48765D40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3783013"/>
          </a:xfrm>
        </p:spPr>
        <p:txBody>
          <a:bodyPr wrap="square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DA03860-F8F0-4186-B5D0-72C935B2C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0B9D802-9E36-42DA-B6CA-6C937CBE8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227B5A7-BF66-4C50-9DAD-A24070310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Friday, February 7,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079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2B8D-DB20-44D1-84BC-F7668591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448056"/>
            <a:ext cx="11311128" cy="3401568"/>
          </a:xfrm>
        </p:spPr>
        <p:txBody>
          <a:bodyPr anchor="b">
            <a:norm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4C298-618E-4642-8F2B-8DD253ED5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3ECD5-2EEA-457B-9C93-36F8AF36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10EDCA73-0A86-4195-A787-75037827079D}" type="datetime2">
              <a:rPr lang="en-US" smtClean="0"/>
              <a:t>Friday, February 7,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15D4-F172-4025-9290-C8F5D4197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6CD73-9984-4E1D-BD74-37115C1F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FAD47-5E44-4EE5-A422-A77593F8F3A3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1757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74E41-AB27-418C-AA9E-8F863DDE3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9E10A-E18D-4122-A71B-0A22F695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" y="1735200"/>
            <a:ext cx="5431536" cy="4214750"/>
          </a:xfrm>
        </p:spPr>
        <p:txBody>
          <a:bodyPr/>
          <a:lstStyle>
            <a:lvl1pPr marL="450000">
              <a:defRPr/>
            </a:lvl1pPr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25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B980D-2720-431B-88C8-4D837023B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735200"/>
            <a:ext cx="5431536" cy="4214750"/>
          </a:xfrm>
        </p:spPr>
        <p:txBody>
          <a:bodyPr/>
          <a:lstStyle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43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B211-F6F7-4C53-B25F-F1EBF7A8BF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3C75374-B296-498E-A935-80631EA9020D}" type="datetime2">
              <a:rPr lang="en-US" smtClean="0"/>
              <a:t>Friday, February 7,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A830D-482E-415E-B855-D561B94B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FB2AC-9F49-4D35-8C5E-ECECC6B13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9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5D59-DC0A-4295-8714-902B54B98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114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A33E2-E7AE-4E37-9DF1-69697E45D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E79D5-E651-4B82-AFAA-DE6E16AC3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8056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A91196-F771-42C3-A726-A4ECF561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6BA18-D373-4B5F-B812-5D5E4C2378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9360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5D0EB-9F99-4C95-ADA6-AC6B493C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B098B728-214A-4ABC-8432-5B3A5A66A987}" type="datetime2">
              <a:rPr lang="en-US" smtClean="0"/>
              <a:t>Friday, February 7, 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EB69A9-1E48-4683-8873-D888C39E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E419C-3010-4562-BA4B-ECBC2DBE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175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58066-A255-4886-A4B0-2AC829A7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5559552"/>
          </a:xfrm>
        </p:spPr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8D80A-6560-46E3-AF30-9CEC54EA74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015F02D0-6806-43AF-9888-2359BF40C204}" type="datetime2">
              <a:rPr lang="en-US" smtClean="0"/>
              <a:t>Friday, February 7,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B673C2-FB1E-46F5-8CFB-93B9DB807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E2120-410F-4382-81AB-37F161F72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97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02222-E41B-48E7-BF06-5C5509D6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EE14D2D-B1AF-4197-82D6-FC1F8BD05681}" type="datetime2">
              <a:rPr lang="en-US" smtClean="0"/>
              <a:t>Friday, February 7,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A636E3-B721-46E8-882F-C123530F0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C1178-3E0E-449A-B799-009C04C0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94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3392-4FF4-4922-A14E-8AA23A9BD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FB38E-5055-4C9B-9A3B-A7B3A4887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832" y="393192"/>
            <a:ext cx="7379208" cy="555955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EC2DB-2ED3-408C-BFF2-F413C9D8F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3550"/>
            <a:ext cx="3447288" cy="421919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4FDF-3000-4B2C-AC88-8CE34D6805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98771CEB-9838-4245-91B8-EFBAFE2D8B44}" type="datetime2">
              <a:rPr lang="en-US" smtClean="0"/>
              <a:t>Friday, February 7,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0B7F4-5B8C-49BD-9BDA-FCBD13E24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2BC00-0803-4A53-8657-91CE0DB8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09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C2A98-C272-40D9-B75A-77A3D5867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50DAC-9AC3-4A9A-91B7-6C95E4362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70832" y="441324"/>
            <a:ext cx="7373112" cy="55114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21B04-C243-49A9-B5D3-483379290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5200"/>
            <a:ext cx="3447288" cy="4214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E949C-DD35-44F6-B45A-35134D7E1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1D3F6BF-A585-41F8-88DF-7E5D069F892A}" type="datetime2">
              <a:rPr lang="en-US" smtClean="0"/>
              <a:t>Friday, February 7,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70102-4B8E-4FEC-9BB7-97FDC1EAB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693AF-08A9-4388-A9B8-174D53955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63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DDBCE8-F60C-4E3A-83C0-BDE8DD2D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1141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BC57F-72F2-48BC-B1EE-1F2C6155D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33550"/>
            <a:ext cx="11293200" cy="3783013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FBC45-A4BC-4EE5-82B1-8BC791225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E1300-1995-409E-B058-59180872B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39030E9-7F3B-403F-96B2-7C2C627C3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Friday, February 7,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3877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50000" indent="-448056" algn="l" defTabSz="914400" rtl="0" eaLnBrk="1" latinLnBrk="0" hangingPunct="1">
        <a:lnSpc>
          <a:spcPct val="120000"/>
        </a:lnSpc>
        <a:spcBef>
          <a:spcPts val="10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1pPr>
      <a:lvl2pPr marL="90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2pPr>
      <a:lvl3pPr marL="135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3pPr>
      <a:lvl4pPr marL="180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4pPr>
      <a:lvl5pPr marL="225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1cUUfMeOijg?feature=oembed" TargetMode="Externa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ghMPWGXexs?feature=oembed" TargetMode="Externa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edstrinity-my.sharepoint.com/personal/y_baradaranshokouhi_leedstrinity_ac_uk/Documents/CS%20Drive/Marketing%20Student%20Recruitment/Material%20Development/Cyber%20Security/Cyber_Activity/Caeser%20Cipher%20(Group%201).doc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edstrinity.vevox.com/#/meeting/665673/poll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2A1B21-D61E-46FC-BDD1-2FAE49F8B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een Lock In A 3D Electronic System">
            <a:extLst>
              <a:ext uri="{FF2B5EF4-FFF2-40B4-BE49-F238E27FC236}">
                <a16:creationId xmlns:a16="http://schemas.microsoft.com/office/drawing/2014/main" id="{55D015E7-740C-36F4-A897-FEEF104DB4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39A0505-A6DD-4BC1-9CA6-9D202A949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50000"/>
            <a:ext cx="6311901" cy="5544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0000" y="894969"/>
            <a:ext cx="5511968" cy="2954655"/>
          </a:xfrm>
        </p:spPr>
        <p:txBody>
          <a:bodyPr>
            <a:normAutofit/>
          </a:bodyPr>
          <a:lstStyle/>
          <a:p>
            <a:r>
              <a:rPr lang="en-GB" dirty="0">
                <a:cs typeface="Calibri Light"/>
              </a:rPr>
              <a:t>Cyber Security Activities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4083" y="4376953"/>
            <a:ext cx="5430100" cy="1293303"/>
          </a:xfrm>
        </p:spPr>
        <p:txBody>
          <a:bodyPr vert="horz" lIns="0" tIns="0" rIns="91440" bIns="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GB" dirty="0">
                <a:solidFill>
                  <a:schemeClr val="tx1"/>
                </a:solidFill>
              </a:rPr>
              <a:t>Social Engineering</a:t>
            </a:r>
          </a:p>
          <a:p>
            <a:pPr marL="457200" indent="-457200">
              <a:buAutoNum type="arabicPeriod"/>
            </a:pPr>
            <a:r>
              <a:rPr lang="en-GB" dirty="0">
                <a:solidFill>
                  <a:schemeClr val="tx1"/>
                </a:solidFill>
              </a:rPr>
              <a:t>Caeser Cipher (Cryptography</a:t>
            </a:r>
            <a:r>
              <a:rPr lang="en-GB" dirty="0">
                <a:solidFill>
                  <a:srgbClr val="E8E2E5">
                    <a:alpha val="55000"/>
                  </a:srgbClr>
                </a:solidFill>
              </a:rPr>
              <a:t>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CC4060-6621-49EA-A90C-71567A922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122000"/>
            <a:ext cx="54301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eeds Trinity University - YouTube">
            <a:extLst>
              <a:ext uri="{FF2B5EF4-FFF2-40B4-BE49-F238E27FC236}">
                <a16:creationId xmlns:a16="http://schemas.microsoft.com/office/drawing/2014/main" id="{8BDC39FD-ACAB-F44B-FAE8-F6BD3AD281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383" y="206406"/>
            <a:ext cx="1848951" cy="184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40AE45-0F40-4658-AECB-189ADDFFC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26EAC-8E27-3A8D-EBAD-9EC60B432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0532" cy="986400"/>
          </a:xfrm>
        </p:spPr>
        <p:txBody>
          <a:bodyPr anchor="b">
            <a:normAutofit/>
          </a:bodyPr>
          <a:lstStyle/>
          <a:p>
            <a:r>
              <a:rPr lang="en-GB" sz="6400" dirty="0"/>
              <a:t>The Lava Lamps for Cyber Security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2E796E-8D19-4926-B7B8-653B01939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1609200"/>
            <a:ext cx="11300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Online Media 2" title="The Lava Lamps That Help Keep The Internet Secure">
            <a:hlinkClick r:id="" action="ppaction://media"/>
            <a:extLst>
              <a:ext uri="{FF2B5EF4-FFF2-40B4-BE49-F238E27FC236}">
                <a16:creationId xmlns:a16="http://schemas.microsoft.com/office/drawing/2014/main" id="{087BDCE7-3E82-BDEB-20AD-6DA81D17DD3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93500" y="2059200"/>
            <a:ext cx="6887787" cy="38916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45E153-5AFA-642D-7901-FA0A12420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6588" y="1944000"/>
            <a:ext cx="3490212" cy="4006800"/>
          </a:xfrm>
        </p:spPr>
        <p:txBody>
          <a:bodyPr>
            <a:normAutofit/>
          </a:bodyPr>
          <a:lstStyle/>
          <a:p>
            <a:r>
              <a:rPr lang="en-US" dirty="0"/>
              <a:t>Random numbers</a:t>
            </a:r>
          </a:p>
          <a:p>
            <a:r>
              <a:rPr lang="en-US" dirty="0"/>
              <a:t>Passwords</a:t>
            </a:r>
          </a:p>
          <a:p>
            <a:r>
              <a:rPr lang="en-US" dirty="0"/>
              <a:t>Encryption key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148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2A1B21-D61E-46FC-BDD1-2FAE49F8B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9A0505-A6DD-4BC1-9CA6-9D202A949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50000"/>
            <a:ext cx="6311901" cy="5544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BF7A28-9317-7081-BB4C-9376CA8BE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00" y="894969"/>
            <a:ext cx="5430100" cy="2954655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dirty="0"/>
              <a:t>Any question?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CC4060-6621-49EA-A90C-71567A922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122000"/>
            <a:ext cx="54301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2713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C448D53-ACA1-4CA4-B08A-09FB0780C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344B66-BB0F-EE73-8C47-DC90ED3F6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1900" y="448056"/>
            <a:ext cx="5428996" cy="3401568"/>
          </a:xfrm>
        </p:spPr>
        <p:txBody>
          <a:bodyPr vert="horz" lIns="0" tIns="0" rIns="0" bIns="0" rtlCol="0" anchor="b">
            <a:normAutofit fontScale="90000"/>
          </a:bodyPr>
          <a:lstStyle/>
          <a:p>
            <a:r>
              <a:rPr lang="en-US" sz="4500" dirty="0"/>
              <a:t>Outline of the session</a:t>
            </a:r>
            <a:br>
              <a:rPr lang="en-US" sz="4500" dirty="0"/>
            </a:br>
            <a:br>
              <a:rPr lang="en-US" sz="4500" dirty="0"/>
            </a:br>
            <a:r>
              <a:rPr lang="en-US" sz="4500" dirty="0"/>
              <a:t>- Introduction</a:t>
            </a:r>
            <a:br>
              <a:rPr lang="en-US" sz="4500" dirty="0"/>
            </a:br>
            <a:r>
              <a:rPr lang="en-US" sz="4500" dirty="0"/>
              <a:t>- Cyber Security Activity 1</a:t>
            </a:r>
            <a:br>
              <a:rPr lang="en-US" sz="4500" dirty="0"/>
            </a:br>
            <a:r>
              <a:rPr lang="en-US" sz="4500" dirty="0"/>
              <a:t>- Cyber Security Activity 2</a:t>
            </a:r>
            <a:endParaRPr lang="en-US" dirty="0"/>
          </a:p>
        </p:txBody>
      </p:sp>
      <p:pic>
        <p:nvPicPr>
          <p:cNvPr id="5" name="Picture 4" descr="Microchips on a circuit board">
            <a:extLst>
              <a:ext uri="{FF2B5EF4-FFF2-40B4-BE49-F238E27FC236}">
                <a16:creationId xmlns:a16="http://schemas.microsoft.com/office/drawing/2014/main" id="{EED41449-BA10-970B-AF59-7C494A9A21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11" r="15932"/>
          <a:stretch/>
        </p:blipFill>
        <p:spPr>
          <a:xfrm>
            <a:off x="451104" y="450000"/>
            <a:ext cx="5705964" cy="5544000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B5719CE-F76F-4313-9A48-ADF79E67BB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318321" y="4122000"/>
            <a:ext cx="5447091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295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40AE45-0F40-4658-AECB-189ADDFFC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26EAC-8E27-3A8D-EBAD-9EC60B432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0532" cy="986400"/>
          </a:xfrm>
        </p:spPr>
        <p:txBody>
          <a:bodyPr anchor="b">
            <a:normAutofit/>
          </a:bodyPr>
          <a:lstStyle/>
          <a:p>
            <a:r>
              <a:rPr lang="en-GB" sz="6400"/>
              <a:t>Introduction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32E796E-8D19-4926-B7B8-653B01939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1609200"/>
            <a:ext cx="11300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Online Media 3" title="The Internet: Encryption &amp; Public Keys">
            <a:hlinkClick r:id="" action="ppaction://media"/>
            <a:extLst>
              <a:ext uri="{FF2B5EF4-FFF2-40B4-BE49-F238E27FC236}">
                <a16:creationId xmlns:a16="http://schemas.microsoft.com/office/drawing/2014/main" id="{1EB893B4-1143-7650-AF2E-C3721E129B9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79768" y="2059200"/>
            <a:ext cx="6887787" cy="38916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088DAA-C436-52F8-00BA-31F38B559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6588" y="1944000"/>
            <a:ext cx="3490212" cy="4006800"/>
          </a:xfrm>
        </p:spPr>
        <p:txBody>
          <a:bodyPr>
            <a:normAutofit/>
          </a:bodyPr>
          <a:lstStyle/>
          <a:p>
            <a:r>
              <a:rPr lang="en-US" dirty="0"/>
              <a:t>Cipher </a:t>
            </a:r>
          </a:p>
          <a:p>
            <a:r>
              <a:rPr lang="en-US" dirty="0"/>
              <a:t>Encryption </a:t>
            </a:r>
          </a:p>
          <a:p>
            <a:r>
              <a:rPr lang="en-US" dirty="0"/>
              <a:t>Decryption </a:t>
            </a:r>
          </a:p>
          <a:p>
            <a:r>
              <a:rPr lang="en-US" dirty="0"/>
              <a:t>Caesar’s Cipher</a:t>
            </a:r>
          </a:p>
          <a:p>
            <a:r>
              <a:rPr lang="en-US" dirty="0"/>
              <a:t>Algorithm </a:t>
            </a:r>
          </a:p>
          <a:p>
            <a:r>
              <a:rPr lang="en-US" dirty="0"/>
              <a:t>Asymmetric Encryption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6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F2E5B6AE-5EFE-45F0-A2AE-ED771CA3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50264-8B66-7072-5511-0292592D9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76" y="6174"/>
            <a:ext cx="11200248" cy="482523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Activity 1: Cryptography</a:t>
            </a:r>
            <a:endParaRPr lang="en-US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255B435-D9F3-4A31-B89E-36741390D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50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847FF63C-5BDC-C71B-B1F2-3175985847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94" r="-2" b="8784"/>
          <a:stretch/>
        </p:blipFill>
        <p:spPr>
          <a:xfrm>
            <a:off x="2290506" y="3326679"/>
            <a:ext cx="5559294" cy="2988000"/>
          </a:xfrm>
          <a:custGeom>
            <a:avLst/>
            <a:gdLst/>
            <a:ahLst/>
            <a:cxnLst/>
            <a:rect l="l" t="t" r="r" b="b"/>
            <a:pathLst>
              <a:path w="5559294" h="2988000">
                <a:moveTo>
                  <a:pt x="0" y="0"/>
                </a:moveTo>
                <a:lnTo>
                  <a:pt x="5559294" y="0"/>
                </a:lnTo>
                <a:lnTo>
                  <a:pt x="5559294" y="2988000"/>
                </a:lnTo>
                <a:lnTo>
                  <a:pt x="0" y="2988000"/>
                </a:lnTo>
                <a:close/>
              </a:path>
            </a:pathLst>
          </a:cu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2F5F618-EF84-C4FC-7381-D70369635290}"/>
              </a:ext>
            </a:extLst>
          </p:cNvPr>
          <p:cNvGrpSpPr/>
          <p:nvPr/>
        </p:nvGrpSpPr>
        <p:grpSpPr>
          <a:xfrm>
            <a:off x="448055" y="3031434"/>
            <a:ext cx="3223123" cy="3775044"/>
            <a:chOff x="7115364" y="2469603"/>
            <a:chExt cx="3443592" cy="4225044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4DB5E4D0-6EA6-D58E-71E7-57476671B2B2}"/>
                </a:ext>
              </a:extLst>
            </p:cNvPr>
            <p:cNvSpPr/>
            <p:nvPr/>
          </p:nvSpPr>
          <p:spPr>
            <a:xfrm>
              <a:off x="7115364" y="2469603"/>
              <a:ext cx="3443592" cy="3878088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6" name="Picture 5" descr="A qr code on a black background&#10;&#10;Description automatically generated">
              <a:extLst>
                <a:ext uri="{FF2B5EF4-FFF2-40B4-BE49-F238E27FC236}">
                  <a16:creationId xmlns:a16="http://schemas.microsoft.com/office/drawing/2014/main" id="{DC067CDD-5BB3-3271-47B7-1DF6B02F0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0657" y="2695942"/>
              <a:ext cx="3163532" cy="3998705"/>
            </a:xfrm>
            <a:prstGeom prst="rect">
              <a:avLst/>
            </a:prstGeom>
          </p:spPr>
        </p:pic>
      </p:grpSp>
      <p:pic>
        <p:nvPicPr>
          <p:cNvPr id="10" name="Picture 9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6F35DCC2-CA86-EC1A-0D15-B0C9AF1CA8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424" y="3031434"/>
            <a:ext cx="3283245" cy="32832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9C37C54-B354-11AD-D8AD-1E295801FC2E}"/>
              </a:ext>
            </a:extLst>
          </p:cNvPr>
          <p:cNvSpPr txBox="1"/>
          <p:nvPr/>
        </p:nvSpPr>
        <p:spPr>
          <a:xfrm>
            <a:off x="7357438" y="2112506"/>
            <a:ext cx="40327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ctr"/>
            <a:r>
              <a:rPr lang="en-GB" sz="4800" b="0" i="0" strike="noStrike" dirty="0">
                <a:effectLst/>
                <a:latin typeface="proxima nova"/>
              </a:rPr>
              <a:t>bit.ly/</a:t>
            </a:r>
            <a:r>
              <a:rPr lang="en-GB" sz="4800" b="0" i="0" dirty="0" err="1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zpiqrzpx</a:t>
            </a:r>
            <a:endParaRPr lang="en-GB" sz="4800" b="0" i="0" dirty="0">
              <a:solidFill>
                <a:srgbClr val="FF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27A59D-EB24-1652-A272-9B964FFE74FC}"/>
              </a:ext>
            </a:extLst>
          </p:cNvPr>
          <p:cNvSpPr txBox="1"/>
          <p:nvPr/>
        </p:nvSpPr>
        <p:spPr>
          <a:xfrm>
            <a:off x="459600" y="233444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i="0" dirty="0">
                <a:latin typeface="Arial" panose="020B0604020202020204" pitchFamily="34" charset="0"/>
                <a:cs typeface="Arial" panose="020B0604020202020204" pitchFamily="34" charset="0"/>
              </a:rPr>
              <a:t>bit.ly/</a:t>
            </a:r>
            <a:r>
              <a:rPr lang="en-GB" sz="4000" i="0" dirty="0" err="1">
                <a:latin typeface="Arial" panose="020B0604020202020204" pitchFamily="34" charset="0"/>
                <a:cs typeface="Arial" panose="020B0604020202020204" pitchFamily="34" charset="0"/>
              </a:rPr>
              <a:t>csltucipherwheel</a:t>
            </a:r>
            <a:endParaRPr lang="en-GB" sz="4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1B53DF-AD45-7B5F-7BFF-F320D805C6BD}"/>
              </a:ext>
            </a:extLst>
          </p:cNvPr>
          <p:cNvSpPr/>
          <p:nvPr/>
        </p:nvSpPr>
        <p:spPr>
          <a:xfrm>
            <a:off x="7547212" y="3148084"/>
            <a:ext cx="3060888" cy="3020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A1607C-0A25-F835-84E5-111E03608DB6}"/>
              </a:ext>
            </a:extLst>
          </p:cNvPr>
          <p:cNvSpPr txBox="1"/>
          <p:nvPr/>
        </p:nvSpPr>
        <p:spPr>
          <a:xfrm>
            <a:off x="448055" y="599671"/>
            <a:ext cx="1120024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the link below to access a cipher wheel. Use the cipher wheel with a shift of 3 to decrypt part of the link below (in red).  </a:t>
            </a:r>
            <a:b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the link is decrypted, go to the link and download the zip file. The zip file will be password protected.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4749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ADFD8-7C10-1F50-6EF9-DC9064CCC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39E2A-C727-430E-F780-935CBD4CD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4" y="234176"/>
            <a:ext cx="11561809" cy="2048498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Activity 2: </a:t>
            </a:r>
            <a:b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Solve the </a:t>
            </a: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riddle</a:t>
            </a: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get an encrypted version of password of the zip file from activity 1. </a:t>
            </a:r>
            <a:b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the Ceaser Cipher with 3-shifts again to decrypt the password and access the content of the zip file. </a:t>
            </a:r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58B12DC3-D28E-FE3C-E8A1-7895710066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694" r="-2" b="8784"/>
          <a:stretch/>
        </p:blipFill>
        <p:spPr>
          <a:xfrm>
            <a:off x="1274560" y="3269955"/>
            <a:ext cx="5559294" cy="2988000"/>
          </a:xfrm>
          <a:custGeom>
            <a:avLst/>
            <a:gdLst/>
            <a:ahLst/>
            <a:cxnLst/>
            <a:rect l="l" t="t" r="r" b="b"/>
            <a:pathLst>
              <a:path w="5559294" h="2988000">
                <a:moveTo>
                  <a:pt x="0" y="0"/>
                </a:moveTo>
                <a:lnTo>
                  <a:pt x="5559294" y="0"/>
                </a:lnTo>
                <a:lnTo>
                  <a:pt x="5559294" y="2988000"/>
                </a:lnTo>
                <a:lnTo>
                  <a:pt x="0" y="2988000"/>
                </a:lnTo>
                <a:close/>
              </a:path>
            </a:pathLst>
          </a:cu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755DA7-52D0-98BC-C86A-CFD02C496F40}"/>
              </a:ext>
            </a:extLst>
          </p:cNvPr>
          <p:cNvGrpSpPr/>
          <p:nvPr/>
        </p:nvGrpSpPr>
        <p:grpSpPr>
          <a:xfrm>
            <a:off x="448055" y="3031434"/>
            <a:ext cx="3223123" cy="3775044"/>
            <a:chOff x="7115364" y="2469603"/>
            <a:chExt cx="3443592" cy="4225044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7CEED4F-7A68-2E3A-5B0B-3ABB3EB0A96D}"/>
                </a:ext>
              </a:extLst>
            </p:cNvPr>
            <p:cNvSpPr/>
            <p:nvPr/>
          </p:nvSpPr>
          <p:spPr>
            <a:xfrm>
              <a:off x="7115364" y="2469603"/>
              <a:ext cx="3443592" cy="3878088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6" name="Picture 5" descr="A qr code on a black background&#10;&#10;Description automatically generated">
              <a:extLst>
                <a:ext uri="{FF2B5EF4-FFF2-40B4-BE49-F238E27FC236}">
                  <a16:creationId xmlns:a16="http://schemas.microsoft.com/office/drawing/2014/main" id="{37943317-31EC-FFB2-07B3-45A61F61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0657" y="2695942"/>
              <a:ext cx="3163532" cy="3998705"/>
            </a:xfrm>
            <a:prstGeom prst="rect">
              <a:avLst/>
            </a:prstGeom>
          </p:spPr>
        </p:pic>
      </p:grpSp>
      <p:pic>
        <p:nvPicPr>
          <p:cNvPr id="10" name="Picture 9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DB98D51E-103F-01C7-B62A-DC2E9730C1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424" y="3031434"/>
            <a:ext cx="3283245" cy="32832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07C9B41-7429-C604-3A95-9B88BDBBC52F}"/>
              </a:ext>
            </a:extLst>
          </p:cNvPr>
          <p:cNvSpPr txBox="1"/>
          <p:nvPr/>
        </p:nvSpPr>
        <p:spPr>
          <a:xfrm>
            <a:off x="359517" y="2404227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i="0" dirty="0">
                <a:latin typeface="Arial" panose="020B0604020202020204" pitchFamily="34" charset="0"/>
                <a:cs typeface="Arial" panose="020B0604020202020204" pitchFamily="34" charset="0"/>
              </a:rPr>
              <a:t>bit.ly/</a:t>
            </a:r>
            <a:r>
              <a:rPr lang="en-GB" sz="4000" i="0" dirty="0" err="1">
                <a:latin typeface="Arial" panose="020B0604020202020204" pitchFamily="34" charset="0"/>
                <a:cs typeface="Arial" panose="020B0604020202020204" pitchFamily="34" charset="0"/>
              </a:rPr>
              <a:t>csltucipherwheel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390251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2E5B6AE-5EFE-45F0-A2AE-ED771CA3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here of mesh and nodes">
            <a:extLst>
              <a:ext uri="{FF2B5EF4-FFF2-40B4-BE49-F238E27FC236}">
                <a16:creationId xmlns:a16="http://schemas.microsoft.com/office/drawing/2014/main" id="{CB1B07FC-4D28-CF05-1AB8-A300765A31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3" r="-2" b="20195"/>
          <a:stretch/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4B995A6-4802-435A-B06E-300075505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311901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30012C-A329-2B99-F906-7DD22DBBD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447382"/>
            <a:ext cx="9140787" cy="1200185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dirty="0"/>
              <a:t>Social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FD203-9816-C36F-3DC1-DAC9625BA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618" y="2643292"/>
            <a:ext cx="11530679" cy="3742790"/>
          </a:xfrm>
        </p:spPr>
        <p:txBody>
          <a:bodyPr vert="horz" wrap="square" lIns="0" tIns="0" rIns="91440" bIns="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6400">
                <a:solidFill>
                  <a:schemeClr val="tx1"/>
                </a:solidFill>
              </a:rPr>
              <a:t>Activity 3: </a:t>
            </a:r>
            <a:r>
              <a:rPr lang="en-US" sz="6400" dirty="0">
                <a:solidFill>
                  <a:schemeClr val="tx1"/>
                </a:solidFill>
              </a:rPr>
              <a:t>Detect Phishing Email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What makes this email a scam?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 </a:t>
            </a:r>
          </a:p>
          <a:p>
            <a:pPr marL="0" indent="0"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Examine the exhibit carefully and identify the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phishing email indicators.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55B435-D9F3-4A31-B89E-36741390D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50000"/>
            <a:ext cx="54301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A156B3-D756-5891-238E-908246610477}"/>
              </a:ext>
            </a:extLst>
          </p:cNvPr>
          <p:cNvSpPr txBox="1"/>
          <p:nvPr/>
        </p:nvSpPr>
        <p:spPr>
          <a:xfrm>
            <a:off x="290617" y="4348711"/>
            <a:ext cx="62072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hlinkClick r:id="rId4"/>
              </a:rPr>
              <a:t>Vevox</a:t>
            </a:r>
            <a:r>
              <a:rPr lang="en-GB" dirty="0">
                <a:hlinkClick r:id="rId4"/>
              </a:rPr>
              <a:t> - Dashboard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619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BF297807-4CED-C74F-7AA1-026FF477C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36327"/>
            <a:ext cx="12192000" cy="490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402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BFC90-0F7F-25DE-A0E6-04B412E76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                           GITHUB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D9874-74CC-77B3-E09E-A70A432F8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wrap="square" lIns="0" tIns="0" rIns="91440" bIns="0" rtlCol="0" anchor="t">
            <a:normAutofit/>
          </a:bodyPr>
          <a:lstStyle/>
          <a:p>
            <a:pPr marL="449580" indent="-447675"/>
            <a:r>
              <a:rPr lang="en-GB" sz="3600">
                <a:solidFill>
                  <a:schemeClr val="tx1"/>
                </a:solidFill>
              </a:rPr>
              <a:t>Activity 4: Python </a:t>
            </a:r>
            <a:r>
              <a:rPr lang="en-GB" sz="3600" dirty="0">
                <a:solidFill>
                  <a:schemeClr val="tx1"/>
                </a:solidFill>
              </a:rPr>
              <a:t>code for phishing</a:t>
            </a:r>
            <a:endParaRPr lang="en-GB" dirty="0">
              <a:solidFill>
                <a:schemeClr val="tx1"/>
              </a:solidFill>
            </a:endParaRPr>
          </a:p>
          <a:p>
            <a:pPr marL="449580" indent="-447675"/>
            <a:endParaRPr lang="en-GB" sz="2800" dirty="0">
              <a:solidFill>
                <a:schemeClr val="tx1"/>
              </a:solidFill>
            </a:endParaRPr>
          </a:p>
          <a:p>
            <a:pPr marL="449580" indent="-447675"/>
            <a:r>
              <a:rPr lang="en-GB" sz="2800" dirty="0">
                <a:solidFill>
                  <a:schemeClr val="tx1"/>
                </a:solidFill>
              </a:rPr>
              <a:t>Alternatively, you can scan the QR-code</a:t>
            </a:r>
          </a:p>
          <a:p>
            <a:pPr marL="449580" indent="-447675"/>
            <a:endParaRPr lang="en-GB" dirty="0">
              <a:solidFill>
                <a:srgbClr val="E8E2E5">
                  <a:alpha val="55000"/>
                </a:srgbClr>
              </a:solidFill>
            </a:endParaRPr>
          </a:p>
        </p:txBody>
      </p:sp>
      <p:pic>
        <p:nvPicPr>
          <p:cNvPr id="4" name="Picture 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5E3CA68A-6FE6-DCC0-5084-DC0336D02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8416" y="3625484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433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B6BB888-617E-4D93-B6D4-2EB9D9D98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FC9A7604-3C76-E3BB-0F66-3022118AAB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95" b="80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339A0505-A6DD-4BC1-9CA6-9D202A949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35412" y="450000"/>
            <a:ext cx="8256588" cy="5544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F39C4E-4E47-6388-9F70-A5C6A2395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5412" y="894969"/>
            <a:ext cx="7380000" cy="2954655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dirty="0"/>
              <a:t> REPLIT Registration</a:t>
            </a:r>
            <a:br>
              <a:rPr lang="en-US" sz="6400" dirty="0"/>
            </a:br>
            <a:r>
              <a:rPr lang="en-US" sz="6400" dirty="0"/>
              <a:t>https://replit.com/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CC4060-6621-49EA-A90C-71567A922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85412" y="4122000"/>
            <a:ext cx="73800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Replit - Meet Replit Ghostwriter, your partner in code">
            <a:extLst>
              <a:ext uri="{FF2B5EF4-FFF2-40B4-BE49-F238E27FC236}">
                <a16:creationId xmlns:a16="http://schemas.microsoft.com/office/drawing/2014/main" id="{F6035DF6-6F13-4C08-4BF4-3171668DC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532" y="4341423"/>
            <a:ext cx="3643745" cy="130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0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hinLineVTI">
  <a:themeElements>
    <a:clrScheme name="AnalogousFromRegularSeedRightStep">
      <a:dk1>
        <a:srgbClr val="000000"/>
      </a:dk1>
      <a:lt1>
        <a:srgbClr val="FFFFFF"/>
      </a:lt1>
      <a:dk2>
        <a:srgbClr val="1D2733"/>
      </a:dk2>
      <a:lt2>
        <a:srgbClr val="E8E2E5"/>
      </a:lt2>
      <a:accent1>
        <a:srgbClr val="46B47E"/>
      </a:accent1>
      <a:accent2>
        <a:srgbClr val="3BB1A8"/>
      </a:accent2>
      <a:accent3>
        <a:srgbClr val="4D9BC3"/>
      </a:accent3>
      <a:accent4>
        <a:srgbClr val="3B58B1"/>
      </a:accent4>
      <a:accent5>
        <a:srgbClr val="614DC3"/>
      </a:accent5>
      <a:accent6>
        <a:srgbClr val="813BB1"/>
      </a:accent6>
      <a:hlink>
        <a:srgbClr val="BF3F7E"/>
      </a:hlink>
      <a:folHlink>
        <a:srgbClr val="7F7F7F"/>
      </a:folHlink>
    </a:clrScheme>
    <a:fontScheme name="Custom 3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LineVTI" id="{DA2A884B-D36C-4F63-9FE8-3C89F2B99A40}" vid="{62C1F77B-42AE-47B9-869B-5CE48C8ED8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71A6371D29A8F47BCC2294B634E0FD8" ma:contentTypeVersion="15" ma:contentTypeDescription="Create a new document." ma:contentTypeScope="" ma:versionID="095b96e4166deae2318780ba28bb224a">
  <xsd:schema xmlns:xsd="http://www.w3.org/2001/XMLSchema" xmlns:xs="http://www.w3.org/2001/XMLSchema" xmlns:p="http://schemas.microsoft.com/office/2006/metadata/properties" xmlns:ns2="50c9dcbb-4fcb-48a2-bca2-36b905826655" xmlns:ns3="1c5e68ae-cc9e-4993-963e-ddc4676b869e" targetNamespace="http://schemas.microsoft.com/office/2006/metadata/properties" ma:root="true" ma:fieldsID="deabe14c30167dd255fdf375508279df" ns2:_="" ns3:_="">
    <xsd:import namespace="50c9dcbb-4fcb-48a2-bca2-36b905826655"/>
    <xsd:import namespace="1c5e68ae-cc9e-4993-963e-ddc4676b86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2:_Flow_Signoff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c9dcbb-4fcb-48a2-bca2-36b9058266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922a82b8-8a33-4e93-9b0b-c881f0c0294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2" nillable="true" ma:displayName="Sign-off status" ma:internalName="Sign_x002d_off_x0020_status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5e68ae-cc9e-4993-963e-ddc4676b869e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1ba8b508-b912-42aa-928f-bbe906b5c615}" ma:internalName="TaxCatchAll" ma:showField="CatchAllData" ma:web="1c5e68ae-cc9e-4993-963e-ddc4676b869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c5e68ae-cc9e-4993-963e-ddc4676b869e" xsi:nil="true"/>
    <_Flow_SignoffStatus xmlns="50c9dcbb-4fcb-48a2-bca2-36b905826655" xsi:nil="true"/>
    <lcf76f155ced4ddcb4097134ff3c332f xmlns="50c9dcbb-4fcb-48a2-bca2-36b90582665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43F9CF1-80DF-46B1-84F8-570E224668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c9dcbb-4fcb-48a2-bca2-36b905826655"/>
    <ds:schemaRef ds:uri="1c5e68ae-cc9e-4993-963e-ddc4676b86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190EA8-D465-4F80-B4DC-E69EADAE6B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98D1C0-A8E7-4A95-BAF6-B7CE4AD5AC7D}">
  <ds:schemaRefs>
    <ds:schemaRef ds:uri="http://schemas.microsoft.com/office/2006/metadata/properties"/>
    <ds:schemaRef ds:uri="http://schemas.microsoft.com/office/infopath/2007/PartnerControls"/>
    <ds:schemaRef ds:uri="1c5e68ae-cc9e-4993-963e-ddc4676b869e"/>
    <ds:schemaRef ds:uri="50c9dcbb-4fcb-48a2-bca2-36b90582665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380</TotalTime>
  <Words>387</Words>
  <Application>Microsoft Office PowerPoint</Application>
  <PresentationFormat>Widescreen</PresentationFormat>
  <Paragraphs>63</Paragraphs>
  <Slides>11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Bell MT</vt:lpstr>
      <vt:lpstr>Calibri Light</vt:lpstr>
      <vt:lpstr>proxima nova</vt:lpstr>
      <vt:lpstr>ThinLineVTI</vt:lpstr>
      <vt:lpstr>Cyber Security Activities</vt:lpstr>
      <vt:lpstr>Outline of the session  - Introduction - Cyber Security Activity 1 - Cyber Security Activity 2</vt:lpstr>
      <vt:lpstr>Introduction </vt:lpstr>
      <vt:lpstr>Activity 1: Cryptography</vt:lpstr>
      <vt:lpstr>Activity 2:  Solve the riddle to get an encrypted version of password of the zip file from activity 1.  Use the Ceaser Cipher with 3-shifts again to decrypt the password and access the content of the zip file. </vt:lpstr>
      <vt:lpstr>Social Engineering</vt:lpstr>
      <vt:lpstr>PowerPoint Presentation</vt:lpstr>
      <vt:lpstr>                           GITHUB CODE</vt:lpstr>
      <vt:lpstr> REPLIT Registration https://replit.com/</vt:lpstr>
      <vt:lpstr>The Lava Lamps for Cyber Security</vt:lpstr>
      <vt:lpstr>Any question?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</dc:title>
  <dc:creator/>
  <cp:lastModifiedBy>Yashar Baradaranshokouhi</cp:lastModifiedBy>
  <cp:revision>184</cp:revision>
  <dcterms:created xsi:type="dcterms:W3CDTF">2023-11-21T21:14:36Z</dcterms:created>
  <dcterms:modified xsi:type="dcterms:W3CDTF">2025-02-07T10:04:46Z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0x010100D71A6371D29A8F47BCC2294B634E0FD8</vt:lpwstr>
  </property>
  <property fmtid="{D5CDD505-2E9C-101B-9397-08002B2CF9AE}" pid="3" name="MediaServiceImageTags">
    <vt:lpwstr/>
  </property>
</Properties>
</file>

<file path=docProps/thumbnail.jpeg>
</file>